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91" r:id="rId5"/>
    <p:sldId id="293" r:id="rId6"/>
    <p:sldId id="294" r:id="rId7"/>
    <p:sldId id="295" r:id="rId8"/>
    <p:sldId id="305" r:id="rId9"/>
    <p:sldId id="297" r:id="rId10"/>
    <p:sldId id="30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/>
  </p:normalViewPr>
  <p:slideViewPr>
    <p:cSldViewPr snapToGrid="0" showGuides="1">
      <p:cViewPr varScale="1">
        <p:scale>
          <a:sx n="96" d="100"/>
          <a:sy n="96" d="100"/>
        </p:scale>
        <p:origin x="1152" y="78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feather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__fkGroteskNeue_598ab8"/>
              </a:rPr>
              <a:t>Analysis of Hotel Booking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Shivesh Kumar Verma</a:t>
            </a:r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1" y="1709928"/>
            <a:ext cx="4117186" cy="409415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dataset contains booking information for a hotel, including booking IDs, property IDs, dates, guest counts, room categories, booking platforms, ratings, statuses, and revenue figures.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data spans bookings made in April 2022.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7D15505-054A-CEC3-F847-B2F50C2FC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4631" y="6327648"/>
            <a:ext cx="1990211" cy="274320"/>
          </a:xfrm>
        </p:spPr>
        <p:txBody>
          <a:bodyPr/>
          <a:lstStyle/>
          <a:p>
            <a:r>
              <a:rPr lang="en-US" b="0" i="0" dirty="0">
                <a:effectLst/>
                <a:latin typeface="__fkGroteskNeue_598ab8"/>
              </a:rPr>
              <a:t>Analysis of Hotel Booking Data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A9A4C-ED0E-49D1-DA19-2BA59A35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69" y="575873"/>
            <a:ext cx="7386218" cy="59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 containing trees and leave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D99FA5-9E3A-B05E-BBFD-2BEB2CD4B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Quarterly Revenue Analysis</a:t>
            </a:r>
          </a:p>
        </p:txBody>
      </p:sp>
    </p:spTree>
    <p:extLst>
      <p:ext uri="{BB962C8B-B14F-4D97-AF65-F5344CB8AC3E}">
        <p14:creationId xmlns:p14="http://schemas.microsoft.com/office/powerpoint/2010/main" val="314759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booking analysis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__fkGroteskNeue_598ab8"/>
              </a:rPr>
              <a:t>Analysis of Hotel Booking Data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6E9CF-F686-BD84-D3CC-2A3FE861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89" y="1622331"/>
            <a:ext cx="8914150" cy="41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1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3E-ED61-E6D3-894A-DB19AB2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i="0" dirty="0">
                <a:effectLst/>
                <a:latin typeface="__fkGroteskNeue_598ab8"/>
              </a:rPr>
              <a:t>hotel's performance.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5D1B-8F7B-7C22-AA27-CFC404A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__fkGroteskNeue_598ab8"/>
              </a:rPr>
              <a:t>Analysis of Hotel Booking Data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21D-DC9A-C10B-D57F-4E27DAC1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3CED5-A639-094A-59D7-43D912F2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6EF667-6A39-E50B-8F07-7758FD094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930" y="1455195"/>
            <a:ext cx="7282070" cy="28388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D40B04-8A41-568D-9E2B-F82D6A3C9398}"/>
              </a:ext>
            </a:extLst>
          </p:cNvPr>
          <p:cNvSpPr txBox="1"/>
          <p:nvPr/>
        </p:nvSpPr>
        <p:spPr>
          <a:xfrm>
            <a:off x="5168347" y="4496462"/>
            <a:ext cx="7152861" cy="119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RevPAR, or Revenue Per Available Room, the revenue generated per available room, regardless of whether the room is occupied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ADR, or Average Daily Rate, the average revenue earned for each occupied room per day. 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BB3F3-3440-ADF0-4A65-B4E19A74946D}"/>
              </a:ext>
            </a:extLst>
          </p:cNvPr>
          <p:cNvSpPr txBox="1"/>
          <p:nvPr/>
        </p:nvSpPr>
        <p:spPr>
          <a:xfrm>
            <a:off x="178904" y="1590260"/>
            <a:ext cx="47310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effectLst/>
                <a:latin typeface="__fkGroteskNeue_598ab8"/>
              </a:rPr>
              <a:t>The metrics ADR, RevPAR, and Occupancy Rate collectively provide a comprehensive view of a hotel's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Revenue Management</a:t>
            </a:r>
            <a:r>
              <a:rPr lang="en-US" b="0" i="0" dirty="0">
                <a:effectLst/>
                <a:latin typeface="__fkGroteskNeue_598ab8"/>
              </a:rPr>
              <a:t>: Higher ADR reflects effective pricing strategies, while increased RevPAR indicates overall revenue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Operational Efficiency: </a:t>
            </a:r>
            <a:r>
              <a:rPr lang="en-US" b="0" i="0" dirty="0">
                <a:effectLst/>
                <a:latin typeface="__fkGroteskNeue_598ab8"/>
              </a:rPr>
              <a:t>A high occupancy rate signifies successful marketing efforts, showing the hotel's ability to attract guests.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Financial Health: </a:t>
            </a:r>
            <a:r>
              <a:rPr lang="en-US" b="0" i="0" dirty="0">
                <a:effectLst/>
                <a:latin typeface="__fkGroteskNeue_598ab8"/>
              </a:rPr>
              <a:t>Analyzing these metrics together helps identify trends, assess competitive positioning, and inform decisions on pricing and promotions.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076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294BD955-22FB-46FF-2ADB-101CF70E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219057"/>
            <a:ext cx="11000232" cy="713232"/>
          </a:xfrm>
        </p:spPr>
        <p:txBody>
          <a:bodyPr/>
          <a:lstStyle/>
          <a:p>
            <a:r>
              <a:rPr lang="en-US" dirty="0"/>
              <a:t>Detail analysis</a:t>
            </a:r>
          </a:p>
        </p:txBody>
      </p:sp>
      <p:pic>
        <p:nvPicPr>
          <p:cNvPr id="37" name="Picture Placeholder 36" descr="Close up of feathers">
            <a:extLst>
              <a:ext uri="{FF2B5EF4-FFF2-40B4-BE49-F238E27FC236}">
                <a16:creationId xmlns:a16="http://schemas.microsoft.com/office/drawing/2014/main" id="{1129A6F2-ADE5-A81F-43F6-414D77443A7C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4BAC9CB-FEC9-B8AA-98CE-919B20D097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9E011C4-E15F-99AF-19CC-98072B1EE6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65A3B6B-E590-2820-1567-F405EA6817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848E5632-0C40-8F62-461C-FC08DEA4EE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11377A-D8F0-2CBD-30AC-07A6D123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1D739F-4BE9-1309-AB70-39FCD2D0AF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12C84B-705B-79BE-56B8-068FD228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59EDF-D510-DD9B-AD14-1CF7DD6EA0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98DA3-73B2-AC5C-68A5-A8A6F4B360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63F4FA-E9FF-99A7-139D-576C20EF9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B319C4-B06C-879C-F0E4-507D8C493F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02ABBA-6242-164B-86E5-DA63A0717D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6ABE31-7B7D-8534-4D16-DE75E36015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A42EAFA-7E33-DC64-3025-D5A13FDFAB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DF2E9ED-2D4B-50E6-3171-E01CC22958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50B5EA-FB9B-59D3-64E9-C6BBDD23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54" y="1014984"/>
            <a:ext cx="11711292" cy="57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5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flamingos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Shivesh Kumar Verma</a:t>
            </a:r>
          </a:p>
          <a:p>
            <a:r>
              <a:rPr lang="en-IN" sz="1050" dirty="0"/>
              <a:t>www.linkedin.com/in/shivesh-verma-522046159</a:t>
            </a:r>
            <a:endParaRPr lang="en-US" sz="1050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62</TotalTime>
  <Words>235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__fkGroteskNeue_598ab8</vt:lpstr>
      <vt:lpstr>Arial</vt:lpstr>
      <vt:lpstr>Calibri</vt:lpstr>
      <vt:lpstr>Courier New</vt:lpstr>
      <vt:lpstr>Georgia Pro</vt:lpstr>
      <vt:lpstr>Georgia Pro Light</vt:lpstr>
      <vt:lpstr>Posterama</vt:lpstr>
      <vt:lpstr>Office Theme</vt:lpstr>
      <vt:lpstr>Analysis of Hotel Booking Data</vt:lpstr>
      <vt:lpstr>INTRODUCTION</vt:lpstr>
      <vt:lpstr>PRIMARY GOALS</vt:lpstr>
      <vt:lpstr>overall booking analysis</vt:lpstr>
      <vt:lpstr>hotel's performance.</vt:lpstr>
      <vt:lpstr>Detail analysis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Shivesh Kumar Verma</dc:creator>
  <cp:lastModifiedBy>Shivesh Kumar Verma</cp:lastModifiedBy>
  <cp:revision>2</cp:revision>
  <dcterms:created xsi:type="dcterms:W3CDTF">2024-08-19T07:17:38Z</dcterms:created>
  <dcterms:modified xsi:type="dcterms:W3CDTF">2024-08-20T04:29:09Z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